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05CCAE-904F-4DE2-BD7A-0B6CE68FCB78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C5F79A-9DA8-431C-BEE2-8647CC1A9D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Contre</a:t>
            </a:r>
            <a:r>
              <a:rPr lang="en-US" dirty="0" smtClean="0"/>
              <a:t> le </a:t>
            </a:r>
            <a:r>
              <a:rPr lang="en-US" dirty="0" err="1" smtClean="0"/>
              <a:t>colonialisme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Michel </a:t>
            </a:r>
            <a:r>
              <a:rPr lang="en-US" dirty="0" err="1" smtClean="0"/>
              <a:t>Eyquem</a:t>
            </a:r>
            <a:r>
              <a:rPr lang="en-US" dirty="0" smtClean="0"/>
              <a:t> de Montaigne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533400"/>
            <a:ext cx="1752600" cy="191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57803"/>
            <a:ext cx="36099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4572000"/>
            <a:ext cx="2419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091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montrent</a:t>
            </a:r>
            <a:r>
              <a:rPr lang="en-US" dirty="0" smtClean="0"/>
              <a:t> </a:t>
            </a:r>
            <a:r>
              <a:rPr lang="en-US" dirty="0" err="1" smtClean="0"/>
              <a:t>quelques</a:t>
            </a:r>
            <a:r>
              <a:rPr lang="en-US" dirty="0" smtClean="0"/>
              <a:t> </a:t>
            </a:r>
            <a:r>
              <a:rPr lang="en-US" dirty="0" err="1" smtClean="0"/>
              <a:t>têtes</a:t>
            </a:r>
            <a:r>
              <a:rPr lang="en-US" dirty="0" smtClean="0"/>
              <a:t> </a:t>
            </a:r>
            <a:r>
              <a:rPr lang="en-US" dirty="0" err="1" smtClean="0"/>
              <a:t>coupées</a:t>
            </a:r>
            <a:r>
              <a:rPr lang="en-US" dirty="0" smtClean="0"/>
              <a:t> </a:t>
            </a:r>
            <a:r>
              <a:rPr lang="en-US" dirty="0" smtClean="0"/>
              <a:t>et </a:t>
            </a:r>
            <a:r>
              <a:rPr lang="en-US" dirty="0" err="1" smtClean="0"/>
              <a:t>demandent</a:t>
            </a:r>
            <a:r>
              <a:rPr lang="en-US" dirty="0" smtClean="0"/>
              <a:t> aux </a:t>
            </a:r>
            <a:r>
              <a:rPr lang="en-US" dirty="0" err="1" smtClean="0"/>
              <a:t>Espagnols</a:t>
            </a:r>
            <a:r>
              <a:rPr lang="en-US" dirty="0" smtClean="0"/>
              <a:t> de </a:t>
            </a:r>
            <a:r>
              <a:rPr lang="en-US" dirty="0" err="1" smtClean="0"/>
              <a:t>partir</a:t>
            </a:r>
            <a:r>
              <a:rPr lang="en-US" dirty="0" smtClean="0"/>
              <a:t> </a:t>
            </a:r>
            <a:r>
              <a:rPr lang="en-US" dirty="0" err="1" smtClean="0"/>
              <a:t>vite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 Comment </a:t>
            </a:r>
            <a:r>
              <a:rPr lang="en-US" dirty="0" err="1" smtClean="0"/>
              <a:t>terminent-ils</a:t>
            </a:r>
            <a:r>
              <a:rPr lang="en-US" dirty="0" smtClean="0"/>
              <a:t> la conversation?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8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avait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</a:t>
            </a:r>
            <a:r>
              <a:rPr lang="en-US" dirty="0" smtClean="0"/>
              <a:t>le droit de </a:t>
            </a:r>
            <a:r>
              <a:rPr lang="en-US" dirty="0" err="1" smtClean="0"/>
              <a:t>prendre</a:t>
            </a:r>
            <a:r>
              <a:rPr lang="en-US" dirty="0" smtClean="0"/>
              <a:t> </a:t>
            </a:r>
            <a:r>
              <a:rPr lang="en-US" dirty="0" err="1" smtClean="0"/>
              <a:t>toutes</a:t>
            </a:r>
            <a:r>
              <a:rPr lang="en-US" dirty="0" smtClean="0"/>
              <a:t> les </a:t>
            </a:r>
            <a:r>
              <a:rPr lang="en-US" dirty="0" err="1" smtClean="0"/>
              <a:t>Indes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pape</a:t>
            </a:r>
            <a:r>
              <a:rPr lang="en-US" dirty="0" smtClean="0"/>
              <a:t> </a:t>
            </a:r>
            <a:r>
              <a:rPr lang="en-US" dirty="0" err="1" smtClean="0"/>
              <a:t>avait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 </a:t>
            </a:r>
            <a:r>
              <a:rPr lang="en-US" dirty="0" smtClean="0"/>
              <a:t>à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navigateurs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8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demandaient</a:t>
            </a:r>
            <a:r>
              <a:rPr lang="en-US" dirty="0" smtClean="0"/>
              <a:t> des provisions pour </a:t>
            </a:r>
            <a:r>
              <a:rPr lang="en-US" dirty="0" err="1" smtClean="0"/>
              <a:t>eux-mêmes</a:t>
            </a:r>
            <a:r>
              <a:rPr lang="en-US" dirty="0" smtClean="0"/>
              <a:t> </a:t>
            </a:r>
            <a:r>
              <a:rPr lang="en-US" dirty="0" smtClean="0"/>
              <a:t>et de </a:t>
            </a:r>
            <a:r>
              <a:rPr lang="en-US" dirty="0" err="1" smtClean="0"/>
              <a:t>l’or</a:t>
            </a:r>
            <a:r>
              <a:rPr lang="en-US" dirty="0" smtClean="0"/>
              <a:t> pour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roi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2. </a:t>
            </a:r>
            <a:r>
              <a:rPr lang="en-US" sz="3200" dirty="0" err="1" smtClean="0"/>
              <a:t>Qu’est-ce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les </a:t>
            </a:r>
            <a:r>
              <a:rPr lang="en-US" sz="3200" dirty="0" err="1" smtClean="0"/>
              <a:t>navigateurs</a:t>
            </a:r>
            <a:r>
              <a:rPr lang="en-US" sz="3200" dirty="0" smtClean="0"/>
              <a:t> </a:t>
            </a:r>
            <a:r>
              <a:rPr lang="en-US" sz="3200" dirty="0" err="1" smtClean="0"/>
              <a:t>demandent</a:t>
            </a:r>
            <a:r>
              <a:rPr lang="en-US" sz="3200" dirty="0" smtClean="0"/>
              <a:t> aux </a:t>
            </a:r>
            <a:r>
              <a:rPr lang="en-US" sz="3200" dirty="0" err="1" smtClean="0"/>
              <a:t>Indiens</a:t>
            </a:r>
            <a:r>
              <a:rPr lang="en-US" sz="3200" dirty="0" smtClean="0"/>
              <a:t> de </a:t>
            </a:r>
            <a:r>
              <a:rPr lang="en-US" sz="3200" dirty="0" err="1" smtClean="0"/>
              <a:t>leur</a:t>
            </a:r>
            <a:r>
              <a:rPr lang="en-US" sz="3200" dirty="0" smtClean="0"/>
              <a:t> </a:t>
            </a:r>
            <a:r>
              <a:rPr lang="en-US" sz="3200" dirty="0" err="1" smtClean="0"/>
              <a:t>donner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744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ecouté</a:t>
            </a:r>
            <a:r>
              <a:rPr lang="en-US" dirty="0" smtClean="0"/>
              <a:t> </a:t>
            </a:r>
            <a:r>
              <a:rPr lang="en-US" dirty="0" err="1" smtClean="0"/>
              <a:t>patiemment</a:t>
            </a:r>
            <a:r>
              <a:rPr lang="en-US" dirty="0" smtClean="0"/>
              <a:t>.  Non,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n’avaient</a:t>
            </a:r>
            <a:r>
              <a:rPr lang="en-US" dirty="0" smtClean="0"/>
              <a:t> pas de </a:t>
            </a:r>
            <a:r>
              <a:rPr lang="en-US" dirty="0" err="1" smtClean="0"/>
              <a:t>mauvaises</a:t>
            </a:r>
            <a:r>
              <a:rPr lang="en-US" dirty="0" smtClean="0"/>
              <a:t> intentions.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3. Est-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les </a:t>
            </a:r>
            <a:r>
              <a:rPr lang="en-US" sz="2800" dirty="0" err="1" smtClean="0"/>
              <a:t>Indiens</a:t>
            </a:r>
            <a:r>
              <a:rPr lang="en-US" sz="2800" dirty="0" smtClean="0"/>
              <a:t> </a:t>
            </a:r>
            <a:r>
              <a:rPr lang="en-US" sz="2800" dirty="0" err="1" smtClean="0"/>
              <a:t>ont</a:t>
            </a:r>
            <a:r>
              <a:rPr lang="en-US" sz="2800" dirty="0" smtClean="0"/>
              <a:t> </a:t>
            </a:r>
            <a:r>
              <a:rPr lang="en-US" sz="2800" dirty="0" err="1" smtClean="0"/>
              <a:t>ecouté</a:t>
            </a:r>
            <a:r>
              <a:rPr lang="en-US" sz="2800" dirty="0" smtClean="0"/>
              <a:t> </a:t>
            </a:r>
            <a:r>
              <a:rPr lang="en-US" sz="2800" dirty="0" err="1" smtClean="0"/>
              <a:t>patiemment</a:t>
            </a:r>
            <a:r>
              <a:rPr lang="en-US" sz="2800" dirty="0" smtClean="0"/>
              <a:t>?  </a:t>
            </a:r>
            <a:r>
              <a:rPr lang="en-US" sz="2800" dirty="0" err="1" smtClean="0"/>
              <a:t>Avaient-ils</a:t>
            </a:r>
            <a:r>
              <a:rPr lang="en-US" sz="2800" dirty="0" smtClean="0"/>
              <a:t> de </a:t>
            </a:r>
            <a:r>
              <a:rPr lang="en-US" sz="2800" dirty="0" err="1" smtClean="0"/>
              <a:t>mauvaises</a:t>
            </a:r>
            <a:r>
              <a:rPr lang="en-US" sz="2800" dirty="0" smtClean="0"/>
              <a:t> intentions?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805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 les </a:t>
            </a:r>
            <a:r>
              <a:rPr lang="en-US" dirty="0" err="1" smtClean="0"/>
              <a:t>Indiens</a:t>
            </a:r>
            <a:r>
              <a:rPr lang="en-US" dirty="0" smtClean="0"/>
              <a:t> </a:t>
            </a:r>
            <a:r>
              <a:rPr lang="en-US" dirty="0" err="1" smtClean="0"/>
              <a:t>acceptaient</a:t>
            </a:r>
            <a:r>
              <a:rPr lang="en-US" dirty="0" smtClean="0"/>
              <a:t> de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donner</a:t>
            </a:r>
            <a:r>
              <a:rPr lang="en-US" dirty="0" smtClean="0"/>
              <a:t> de </a:t>
            </a:r>
            <a:r>
              <a:rPr lang="en-US" dirty="0" err="1" smtClean="0"/>
              <a:t>l’or</a:t>
            </a:r>
            <a:r>
              <a:rPr lang="en-US" dirty="0" smtClean="0"/>
              <a:t>.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croyaient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l’or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chose sans </a:t>
            </a:r>
            <a:r>
              <a:rPr lang="en-US" dirty="0" err="1" smtClean="0"/>
              <a:t>valeur</a:t>
            </a:r>
            <a:r>
              <a:rPr lang="en-US" dirty="0" smtClean="0"/>
              <a:t>, qui </a:t>
            </a:r>
            <a:r>
              <a:rPr lang="en-US" dirty="0" err="1" smtClean="0"/>
              <a:t>n’est</a:t>
            </a:r>
            <a:r>
              <a:rPr lang="en-US" dirty="0" smtClean="0"/>
              <a:t> pas utile </a:t>
            </a:r>
            <a:r>
              <a:rPr lang="en-US" dirty="0" smtClean="0"/>
              <a:t>à </a:t>
            </a:r>
            <a:r>
              <a:rPr lang="en-US" dirty="0" smtClean="0"/>
              <a:t>la vie </a:t>
            </a:r>
            <a:r>
              <a:rPr lang="en-US" dirty="0" err="1" smtClean="0"/>
              <a:t>ou</a:t>
            </a:r>
            <a:r>
              <a:rPr lang="en-US" dirty="0" smtClean="0"/>
              <a:t> au </a:t>
            </a:r>
            <a:r>
              <a:rPr lang="en-US" dirty="0" err="1" smtClean="0"/>
              <a:t>bonheur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4. Est-</a:t>
            </a:r>
            <a:r>
              <a:rPr lang="en-US" sz="3200" dirty="0" err="1" smtClean="0"/>
              <a:t>ce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les </a:t>
            </a:r>
            <a:r>
              <a:rPr lang="en-US" sz="3200" dirty="0" err="1" smtClean="0"/>
              <a:t>Indiens</a:t>
            </a:r>
            <a:r>
              <a:rPr lang="en-US" sz="3200" dirty="0" smtClean="0"/>
              <a:t> </a:t>
            </a:r>
            <a:r>
              <a:rPr lang="en-US" sz="3200" dirty="0" err="1" smtClean="0"/>
              <a:t>acceptaient</a:t>
            </a:r>
            <a:r>
              <a:rPr lang="en-US" sz="3200" dirty="0" smtClean="0"/>
              <a:t> de </a:t>
            </a:r>
            <a:r>
              <a:rPr lang="en-US" sz="3200" dirty="0" err="1" smtClean="0"/>
              <a:t>donner</a:t>
            </a:r>
            <a:r>
              <a:rPr lang="en-US" sz="3200" dirty="0" smtClean="0"/>
              <a:t> de </a:t>
            </a:r>
            <a:r>
              <a:rPr lang="en-US" sz="3200" dirty="0" err="1" smtClean="0"/>
              <a:t>l’or</a:t>
            </a:r>
            <a:r>
              <a:rPr lang="en-US" sz="3200" dirty="0" smtClean="0"/>
              <a:t>?  </a:t>
            </a:r>
            <a:r>
              <a:rPr lang="en-US" sz="3200" dirty="0" err="1" smtClean="0"/>
              <a:t>Pourquoi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142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accepté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donner</a:t>
            </a:r>
            <a:r>
              <a:rPr lang="en-US" dirty="0" smtClean="0"/>
              <a:t> les provisions.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</a:t>
            </a:r>
            <a:r>
              <a:rPr lang="en-US" dirty="0" err="1" smtClean="0"/>
              <a:t>Ont-ils</a:t>
            </a:r>
            <a:r>
              <a:rPr lang="en-US" dirty="0" smtClean="0"/>
              <a:t> </a:t>
            </a:r>
            <a:r>
              <a:rPr lang="en-US" dirty="0" err="1" smtClean="0"/>
              <a:t>accepté</a:t>
            </a:r>
            <a:r>
              <a:rPr lang="en-US" dirty="0" smtClean="0"/>
              <a:t> </a:t>
            </a:r>
            <a:r>
              <a:rPr lang="en-US" dirty="0" err="1" smtClean="0"/>
              <a:t>autre</a:t>
            </a:r>
            <a:r>
              <a:rPr lang="en-US" dirty="0" smtClean="0"/>
              <a:t> chose de la part des </a:t>
            </a:r>
            <a:r>
              <a:rPr lang="en-US" dirty="0" err="1" smtClean="0"/>
              <a:t>navigateurs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2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repondu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c’était</a:t>
            </a:r>
            <a:r>
              <a:rPr lang="en-US" dirty="0" smtClean="0"/>
              <a:t> </a:t>
            </a:r>
            <a:r>
              <a:rPr lang="en-US" dirty="0" smtClean="0"/>
              <a:t>un </a:t>
            </a:r>
            <a:r>
              <a:rPr lang="en-US" dirty="0" err="1" smtClean="0"/>
              <a:t>signe</a:t>
            </a:r>
            <a:r>
              <a:rPr lang="en-US" dirty="0" smtClean="0"/>
              <a:t> de </a:t>
            </a:r>
            <a:r>
              <a:rPr lang="en-US" dirty="0" err="1" smtClean="0"/>
              <a:t>mauvais</a:t>
            </a:r>
            <a:r>
              <a:rPr lang="en-US" dirty="0" smtClean="0"/>
              <a:t> </a:t>
            </a:r>
            <a:r>
              <a:rPr lang="en-US" dirty="0" err="1" smtClean="0"/>
              <a:t>jugement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d’aller</a:t>
            </a:r>
            <a:r>
              <a:rPr lang="en-US" dirty="0" smtClean="0"/>
              <a:t> </a:t>
            </a:r>
            <a:r>
              <a:rPr lang="en-US" dirty="0" err="1" smtClean="0"/>
              <a:t>ménacer</a:t>
            </a:r>
            <a:r>
              <a:rPr lang="en-US" dirty="0" smtClean="0"/>
              <a:t> </a:t>
            </a:r>
            <a:r>
              <a:rPr lang="en-US" dirty="0" smtClean="0"/>
              <a:t>sans raison des gens qui </a:t>
            </a:r>
            <a:r>
              <a:rPr lang="en-US" dirty="0" err="1" smtClean="0"/>
              <a:t>avaient</a:t>
            </a:r>
            <a:r>
              <a:rPr lang="en-US" dirty="0" smtClean="0"/>
              <a:t> </a:t>
            </a:r>
            <a:r>
              <a:rPr lang="en-US" dirty="0" err="1" smtClean="0"/>
              <a:t>peut-être</a:t>
            </a:r>
            <a:r>
              <a:rPr lang="en-US" dirty="0" smtClean="0"/>
              <a:t> </a:t>
            </a:r>
            <a:r>
              <a:rPr lang="en-US" dirty="0" smtClean="0"/>
              <a:t>des </a:t>
            </a:r>
            <a:r>
              <a:rPr lang="en-US" dirty="0" err="1" smtClean="0"/>
              <a:t>moyens</a:t>
            </a:r>
            <a:r>
              <a:rPr lang="en-US" dirty="0" smtClean="0"/>
              <a:t> de </a:t>
            </a:r>
            <a:r>
              <a:rPr lang="en-US" dirty="0" err="1" smtClean="0"/>
              <a:t>défense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</a:t>
            </a:r>
            <a:r>
              <a:rPr lang="en-US" dirty="0" err="1" smtClean="0"/>
              <a:t>autres</a:t>
            </a:r>
            <a:r>
              <a:rPr lang="en-US" dirty="0" smtClean="0"/>
              <a:t> ne </a:t>
            </a:r>
            <a:r>
              <a:rPr lang="en-US" dirty="0" err="1" smtClean="0"/>
              <a:t>connaissaient</a:t>
            </a:r>
            <a:r>
              <a:rPr lang="en-US" dirty="0" smtClean="0"/>
              <a:t> pas.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repondu</a:t>
            </a:r>
            <a:r>
              <a:rPr lang="en-US" dirty="0" smtClean="0"/>
              <a:t> aux </a:t>
            </a:r>
            <a:r>
              <a:rPr lang="en-US" dirty="0" err="1" smtClean="0"/>
              <a:t>ménaces</a:t>
            </a:r>
            <a:r>
              <a:rPr lang="en-US" dirty="0" smtClean="0"/>
              <a:t> </a:t>
            </a:r>
            <a:r>
              <a:rPr lang="en-US" dirty="0" smtClean="0"/>
              <a:t>des </a:t>
            </a:r>
            <a:r>
              <a:rPr lang="en-US" dirty="0" err="1" smtClean="0"/>
              <a:t>navigateurs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10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Non,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roi</a:t>
            </a:r>
            <a:r>
              <a:rPr lang="en-US" dirty="0" smtClean="0"/>
              <a:t> </a:t>
            </a:r>
            <a:r>
              <a:rPr lang="en-US" dirty="0" err="1" smtClean="0"/>
              <a:t>d’Espagne</a:t>
            </a:r>
            <a:r>
              <a:rPr lang="en-US" dirty="0" smtClean="0"/>
              <a:t> </a:t>
            </a:r>
            <a:r>
              <a:rPr lang="en-US" dirty="0" err="1" smtClean="0"/>
              <a:t>devait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pauvre</a:t>
            </a:r>
            <a:r>
              <a:rPr lang="en-US" dirty="0" smtClean="0"/>
              <a:t> et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besoin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7. Est-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qu’ils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montré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l’admiration</a:t>
            </a:r>
            <a:r>
              <a:rPr lang="en-US" dirty="0" smtClean="0"/>
              <a:t> pour le </a:t>
            </a:r>
            <a:r>
              <a:rPr lang="en-US" dirty="0" err="1" smtClean="0"/>
              <a:t>roi</a:t>
            </a:r>
            <a:r>
              <a:rPr lang="en-US" dirty="0" smtClean="0"/>
              <a:t> </a:t>
            </a:r>
            <a:r>
              <a:rPr lang="en-US" dirty="0" err="1" smtClean="0"/>
              <a:t>d’Espagne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30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Elle les </a:t>
            </a:r>
            <a:r>
              <a:rPr lang="en-US" dirty="0" err="1" smtClean="0"/>
              <a:t>intéresse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ils</a:t>
            </a:r>
            <a:r>
              <a:rPr lang="en-US" dirty="0" smtClean="0"/>
              <a:t> ne </a:t>
            </a:r>
            <a:r>
              <a:rPr lang="en-US" dirty="0" err="1" smtClean="0"/>
              <a:t>veulent</a:t>
            </a:r>
            <a:r>
              <a:rPr lang="en-US" dirty="0" smtClean="0"/>
              <a:t> pas changer de religion.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qu’ils</a:t>
            </a:r>
            <a:r>
              <a:rPr lang="en-US" dirty="0" smtClean="0"/>
              <a:t> </a:t>
            </a:r>
            <a:r>
              <a:rPr lang="en-US" dirty="0" err="1" smtClean="0"/>
              <a:t>pensent</a:t>
            </a:r>
            <a:r>
              <a:rPr lang="en-US" dirty="0" smtClean="0"/>
              <a:t> de la religion des </a:t>
            </a:r>
            <a:r>
              <a:rPr lang="en-US" dirty="0" err="1" smtClean="0"/>
              <a:t>navigateurs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3261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272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Contre le colonialisme</vt:lpstr>
      <vt:lpstr>1. Qu’est-ce que le pape avait donne à ces navigateurs?</vt:lpstr>
      <vt:lpstr>2. Qu’est-ce que les navigateurs demandent aux Indiens de leur donner?</vt:lpstr>
      <vt:lpstr>3. Est-ce que les Indiens ont ecouté patiemment?  Avaient-ils de mauvaises intentions?</vt:lpstr>
      <vt:lpstr>4. Est-ce que les Indiens acceptaient de donner de l’or?  Pourquoi?</vt:lpstr>
      <vt:lpstr>5. Ont-ils accepté autre chose de la part des navigateurs?</vt:lpstr>
      <vt:lpstr>6. Qu’est-ce qu’ils ont repondu aux ménaces des navigateurs?</vt:lpstr>
      <vt:lpstr>7. Est-ce qu’ils ont montré de l’admiration pour le roi d’Espagne?</vt:lpstr>
      <vt:lpstr>8. Qu’est-ce qu’ils pensent de la religion des navigateurs?</vt:lpstr>
      <vt:lpstr>9. Comment terminent-ils la conversation?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Contre le colonialisme</dc:title>
  <dc:creator>pluckett</dc:creator>
  <cp:lastModifiedBy>pluckett</cp:lastModifiedBy>
  <cp:revision>6</cp:revision>
  <dcterms:created xsi:type="dcterms:W3CDTF">2014-02-27T19:57:15Z</dcterms:created>
  <dcterms:modified xsi:type="dcterms:W3CDTF">2014-03-10T14:00:45Z</dcterms:modified>
</cp:coreProperties>
</file>